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8" r:id="rId2"/>
    <p:sldId id="257" r:id="rId3"/>
    <p:sldId id="256" r:id="rId4"/>
  </p:sldIdLst>
  <p:sldSz cx="51206400" cy="28803600"/>
  <p:notesSz cx="6807200" cy="9939338"/>
  <p:defaultTextStyle>
    <a:defPPr>
      <a:defRPr lang="ja-JP"/>
    </a:defPPr>
    <a:lvl1pPr marL="0" algn="l" defTabSz="4608576" rtl="0" eaLnBrk="1" latinLnBrk="0" hangingPunct="1">
      <a:defRPr kumimoji="1" sz="9072" kern="1200">
        <a:solidFill>
          <a:schemeClr val="tx1"/>
        </a:solidFill>
        <a:latin typeface="+mn-lt"/>
        <a:ea typeface="+mn-ea"/>
        <a:cs typeface="+mn-cs"/>
      </a:defRPr>
    </a:lvl1pPr>
    <a:lvl2pPr marL="2304288" algn="l" defTabSz="4608576" rtl="0" eaLnBrk="1" latinLnBrk="0" hangingPunct="1">
      <a:defRPr kumimoji="1" sz="9072" kern="1200">
        <a:solidFill>
          <a:schemeClr val="tx1"/>
        </a:solidFill>
        <a:latin typeface="+mn-lt"/>
        <a:ea typeface="+mn-ea"/>
        <a:cs typeface="+mn-cs"/>
      </a:defRPr>
    </a:lvl2pPr>
    <a:lvl3pPr marL="4608576" algn="l" defTabSz="4608576" rtl="0" eaLnBrk="1" latinLnBrk="0" hangingPunct="1">
      <a:defRPr kumimoji="1" sz="9072" kern="1200">
        <a:solidFill>
          <a:schemeClr val="tx1"/>
        </a:solidFill>
        <a:latin typeface="+mn-lt"/>
        <a:ea typeface="+mn-ea"/>
        <a:cs typeface="+mn-cs"/>
      </a:defRPr>
    </a:lvl3pPr>
    <a:lvl4pPr marL="6912864" algn="l" defTabSz="4608576" rtl="0" eaLnBrk="1" latinLnBrk="0" hangingPunct="1">
      <a:defRPr kumimoji="1" sz="9072" kern="1200">
        <a:solidFill>
          <a:schemeClr val="tx1"/>
        </a:solidFill>
        <a:latin typeface="+mn-lt"/>
        <a:ea typeface="+mn-ea"/>
        <a:cs typeface="+mn-cs"/>
      </a:defRPr>
    </a:lvl4pPr>
    <a:lvl5pPr marL="9217152" algn="l" defTabSz="4608576" rtl="0" eaLnBrk="1" latinLnBrk="0" hangingPunct="1">
      <a:defRPr kumimoji="1" sz="9072" kern="1200">
        <a:solidFill>
          <a:schemeClr val="tx1"/>
        </a:solidFill>
        <a:latin typeface="+mn-lt"/>
        <a:ea typeface="+mn-ea"/>
        <a:cs typeface="+mn-cs"/>
      </a:defRPr>
    </a:lvl5pPr>
    <a:lvl6pPr marL="11521440" algn="l" defTabSz="4608576" rtl="0" eaLnBrk="1" latinLnBrk="0" hangingPunct="1">
      <a:defRPr kumimoji="1" sz="9072" kern="1200">
        <a:solidFill>
          <a:schemeClr val="tx1"/>
        </a:solidFill>
        <a:latin typeface="+mn-lt"/>
        <a:ea typeface="+mn-ea"/>
        <a:cs typeface="+mn-cs"/>
      </a:defRPr>
    </a:lvl6pPr>
    <a:lvl7pPr marL="13825728" algn="l" defTabSz="4608576" rtl="0" eaLnBrk="1" latinLnBrk="0" hangingPunct="1">
      <a:defRPr kumimoji="1" sz="9072" kern="1200">
        <a:solidFill>
          <a:schemeClr val="tx1"/>
        </a:solidFill>
        <a:latin typeface="+mn-lt"/>
        <a:ea typeface="+mn-ea"/>
        <a:cs typeface="+mn-cs"/>
      </a:defRPr>
    </a:lvl7pPr>
    <a:lvl8pPr marL="16130016" algn="l" defTabSz="4608576" rtl="0" eaLnBrk="1" latinLnBrk="0" hangingPunct="1">
      <a:defRPr kumimoji="1" sz="9072" kern="1200">
        <a:solidFill>
          <a:schemeClr val="tx1"/>
        </a:solidFill>
        <a:latin typeface="+mn-lt"/>
        <a:ea typeface="+mn-ea"/>
        <a:cs typeface="+mn-cs"/>
      </a:defRPr>
    </a:lvl8pPr>
    <a:lvl9pPr marL="18434304" algn="l" defTabSz="4608576" rtl="0" eaLnBrk="1" latinLnBrk="0" hangingPunct="1">
      <a:defRPr kumimoji="1" sz="9072"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072" userDrawn="1">
          <p15:clr>
            <a:srgbClr val="A4A3A4"/>
          </p15:clr>
        </p15:guide>
        <p15:guide id="2" pos="1612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B7A0"/>
    <a:srgbClr val="EE9A64"/>
    <a:srgbClr val="CCFFCC"/>
    <a:srgbClr val="EDAD0B"/>
    <a:srgbClr val="FCEDC8"/>
    <a:srgbClr val="4BA941"/>
    <a:srgbClr val="EDAD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473" autoAdjust="0"/>
  </p:normalViewPr>
  <p:slideViewPr>
    <p:cSldViewPr>
      <p:cViewPr varScale="1">
        <p:scale>
          <a:sx n="19" d="100"/>
          <a:sy n="19" d="100"/>
        </p:scale>
        <p:origin x="869" y="72"/>
      </p:cViewPr>
      <p:guideLst>
        <p:guide orient="horz" pos="9072"/>
        <p:guide pos="1612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3840485" y="8947842"/>
            <a:ext cx="43525440" cy="6174106"/>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7680993" y="16322040"/>
            <a:ext cx="35844485" cy="7360920"/>
          </a:xfrm>
        </p:spPr>
        <p:txBody>
          <a:bodyPr/>
          <a:lstStyle>
            <a:lvl1pPr marL="0" indent="0" algn="ctr">
              <a:buNone/>
              <a:defRPr>
                <a:solidFill>
                  <a:schemeClr val="tx1">
                    <a:tint val="75000"/>
                  </a:schemeClr>
                </a:solidFill>
              </a:defRPr>
            </a:lvl1pPr>
            <a:lvl2pPr marL="2304288" indent="0" algn="ctr">
              <a:buNone/>
              <a:defRPr>
                <a:solidFill>
                  <a:schemeClr val="tx1">
                    <a:tint val="75000"/>
                  </a:schemeClr>
                </a:solidFill>
              </a:defRPr>
            </a:lvl2pPr>
            <a:lvl3pPr marL="4608576" indent="0" algn="ctr">
              <a:buNone/>
              <a:defRPr>
                <a:solidFill>
                  <a:schemeClr val="tx1">
                    <a:tint val="75000"/>
                  </a:schemeClr>
                </a:solidFill>
              </a:defRPr>
            </a:lvl3pPr>
            <a:lvl4pPr marL="6912864" indent="0" algn="ctr">
              <a:buNone/>
              <a:defRPr>
                <a:solidFill>
                  <a:schemeClr val="tx1">
                    <a:tint val="75000"/>
                  </a:schemeClr>
                </a:solidFill>
              </a:defRPr>
            </a:lvl4pPr>
            <a:lvl5pPr marL="9217152" indent="0" algn="ctr">
              <a:buNone/>
              <a:defRPr>
                <a:solidFill>
                  <a:schemeClr val="tx1">
                    <a:tint val="75000"/>
                  </a:schemeClr>
                </a:solidFill>
              </a:defRPr>
            </a:lvl5pPr>
            <a:lvl6pPr marL="11521440" indent="0" algn="ctr">
              <a:buNone/>
              <a:defRPr>
                <a:solidFill>
                  <a:schemeClr val="tx1">
                    <a:tint val="75000"/>
                  </a:schemeClr>
                </a:solidFill>
              </a:defRPr>
            </a:lvl6pPr>
            <a:lvl7pPr marL="13825728" indent="0" algn="ctr">
              <a:buNone/>
              <a:defRPr>
                <a:solidFill>
                  <a:schemeClr val="tx1">
                    <a:tint val="75000"/>
                  </a:schemeClr>
                </a:solidFill>
              </a:defRPr>
            </a:lvl7pPr>
            <a:lvl8pPr marL="16130016" indent="0" algn="ctr">
              <a:buNone/>
              <a:defRPr>
                <a:solidFill>
                  <a:schemeClr val="tx1">
                    <a:tint val="75000"/>
                  </a:schemeClr>
                </a:solidFill>
              </a:defRPr>
            </a:lvl8pPr>
            <a:lvl9pPr marL="18434304"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FF67166-58E4-4342-90A8-AB3B283E06A4}" type="datetimeFigureOut">
              <a:rPr kumimoji="1" lang="ja-JP" altLang="en-US" smtClean="0"/>
              <a:t>2024/8/19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65EFB49-DA40-4D8E-845F-2302376BF364}" type="slidenum">
              <a:rPr kumimoji="1" lang="ja-JP" altLang="en-US" smtClean="0"/>
              <a:t>‹#›</a:t>
            </a:fld>
            <a:endParaRPr kumimoji="1" lang="ja-JP" altLang="en-US"/>
          </a:p>
        </p:txBody>
      </p:sp>
    </p:spTree>
    <p:extLst>
      <p:ext uri="{BB962C8B-B14F-4D97-AF65-F5344CB8AC3E}">
        <p14:creationId xmlns:p14="http://schemas.microsoft.com/office/powerpoint/2010/main" val="2213409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FF67166-58E4-4342-90A8-AB3B283E06A4}" type="datetimeFigureOut">
              <a:rPr kumimoji="1" lang="ja-JP" altLang="en-US" smtClean="0"/>
              <a:t>2024/8/19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65EFB49-DA40-4D8E-845F-2302376BF364}" type="slidenum">
              <a:rPr kumimoji="1" lang="ja-JP" altLang="en-US" smtClean="0"/>
              <a:t>‹#›</a:t>
            </a:fld>
            <a:endParaRPr kumimoji="1" lang="ja-JP" altLang="en-US"/>
          </a:p>
        </p:txBody>
      </p:sp>
    </p:spTree>
    <p:extLst>
      <p:ext uri="{BB962C8B-B14F-4D97-AF65-F5344CB8AC3E}">
        <p14:creationId xmlns:p14="http://schemas.microsoft.com/office/powerpoint/2010/main" val="3020177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124640" y="1153532"/>
            <a:ext cx="11521440" cy="24576406"/>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60332" y="1153532"/>
            <a:ext cx="33710882" cy="24576406"/>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FF67166-58E4-4342-90A8-AB3B283E06A4}" type="datetimeFigureOut">
              <a:rPr kumimoji="1" lang="ja-JP" altLang="en-US" smtClean="0"/>
              <a:t>2024/8/19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65EFB49-DA40-4D8E-845F-2302376BF364}" type="slidenum">
              <a:rPr kumimoji="1" lang="ja-JP" altLang="en-US" smtClean="0"/>
              <a:t>‹#›</a:t>
            </a:fld>
            <a:endParaRPr kumimoji="1" lang="ja-JP" altLang="en-US"/>
          </a:p>
        </p:txBody>
      </p:sp>
    </p:spTree>
    <p:extLst>
      <p:ext uri="{BB962C8B-B14F-4D97-AF65-F5344CB8AC3E}">
        <p14:creationId xmlns:p14="http://schemas.microsoft.com/office/powerpoint/2010/main" val="1987688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FF67166-58E4-4342-90A8-AB3B283E06A4}" type="datetimeFigureOut">
              <a:rPr kumimoji="1" lang="ja-JP" altLang="en-US" smtClean="0"/>
              <a:t>2024/8/19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65EFB49-DA40-4D8E-845F-2302376BF364}" type="slidenum">
              <a:rPr kumimoji="1" lang="ja-JP" altLang="en-US" smtClean="0"/>
              <a:t>‹#›</a:t>
            </a:fld>
            <a:endParaRPr kumimoji="1" lang="ja-JP" altLang="en-US"/>
          </a:p>
        </p:txBody>
      </p:sp>
    </p:spTree>
    <p:extLst>
      <p:ext uri="{BB962C8B-B14F-4D97-AF65-F5344CB8AC3E}">
        <p14:creationId xmlns:p14="http://schemas.microsoft.com/office/powerpoint/2010/main" val="1882826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044958" y="18509029"/>
            <a:ext cx="43525440" cy="5720718"/>
          </a:xfrm>
        </p:spPr>
        <p:txBody>
          <a:bodyPr anchor="t"/>
          <a:lstStyle>
            <a:lvl1pPr algn="l">
              <a:defRPr sz="2016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044958" y="12208196"/>
            <a:ext cx="43525440" cy="6300786"/>
          </a:xfrm>
        </p:spPr>
        <p:txBody>
          <a:bodyPr anchor="b"/>
          <a:lstStyle>
            <a:lvl1pPr marL="0" indent="0">
              <a:buNone/>
              <a:defRPr sz="10080">
                <a:solidFill>
                  <a:schemeClr val="tx1">
                    <a:tint val="75000"/>
                  </a:schemeClr>
                </a:solidFill>
              </a:defRPr>
            </a:lvl1pPr>
            <a:lvl2pPr marL="2304288" indent="0">
              <a:buNone/>
              <a:defRPr sz="9072">
                <a:solidFill>
                  <a:schemeClr val="tx1">
                    <a:tint val="75000"/>
                  </a:schemeClr>
                </a:solidFill>
              </a:defRPr>
            </a:lvl2pPr>
            <a:lvl3pPr marL="4608576" indent="0">
              <a:buNone/>
              <a:defRPr sz="8064">
                <a:solidFill>
                  <a:schemeClr val="tx1">
                    <a:tint val="75000"/>
                  </a:schemeClr>
                </a:solidFill>
              </a:defRPr>
            </a:lvl3pPr>
            <a:lvl4pPr marL="6912864" indent="0">
              <a:buNone/>
              <a:defRPr sz="7056">
                <a:solidFill>
                  <a:schemeClr val="tx1">
                    <a:tint val="75000"/>
                  </a:schemeClr>
                </a:solidFill>
              </a:defRPr>
            </a:lvl4pPr>
            <a:lvl5pPr marL="9217152" indent="0">
              <a:buNone/>
              <a:defRPr sz="7056">
                <a:solidFill>
                  <a:schemeClr val="tx1">
                    <a:tint val="75000"/>
                  </a:schemeClr>
                </a:solidFill>
              </a:defRPr>
            </a:lvl5pPr>
            <a:lvl6pPr marL="11521440" indent="0">
              <a:buNone/>
              <a:defRPr sz="7056">
                <a:solidFill>
                  <a:schemeClr val="tx1">
                    <a:tint val="75000"/>
                  </a:schemeClr>
                </a:solidFill>
              </a:defRPr>
            </a:lvl6pPr>
            <a:lvl7pPr marL="13825728" indent="0">
              <a:buNone/>
              <a:defRPr sz="7056">
                <a:solidFill>
                  <a:schemeClr val="tx1">
                    <a:tint val="75000"/>
                  </a:schemeClr>
                </a:solidFill>
              </a:defRPr>
            </a:lvl7pPr>
            <a:lvl8pPr marL="16130016" indent="0">
              <a:buNone/>
              <a:defRPr sz="7056">
                <a:solidFill>
                  <a:schemeClr val="tx1">
                    <a:tint val="75000"/>
                  </a:schemeClr>
                </a:solidFill>
              </a:defRPr>
            </a:lvl8pPr>
            <a:lvl9pPr marL="18434304" indent="0">
              <a:buNone/>
              <a:defRPr sz="7056">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FF67166-58E4-4342-90A8-AB3B283E06A4}" type="datetimeFigureOut">
              <a:rPr kumimoji="1" lang="ja-JP" altLang="en-US" smtClean="0"/>
              <a:t>2024/8/19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65EFB49-DA40-4D8E-845F-2302376BF364}" type="slidenum">
              <a:rPr kumimoji="1" lang="ja-JP" altLang="en-US" smtClean="0"/>
              <a:t>‹#›</a:t>
            </a:fld>
            <a:endParaRPr kumimoji="1" lang="ja-JP" altLang="en-US"/>
          </a:p>
        </p:txBody>
      </p:sp>
    </p:spTree>
    <p:extLst>
      <p:ext uri="{BB962C8B-B14F-4D97-AF65-F5344CB8AC3E}">
        <p14:creationId xmlns:p14="http://schemas.microsoft.com/office/powerpoint/2010/main" val="3122118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60333" y="6720860"/>
            <a:ext cx="22616158" cy="19009045"/>
          </a:xfrm>
        </p:spPr>
        <p:txBody>
          <a:bodyPr/>
          <a:lstStyle>
            <a:lvl1pPr>
              <a:defRPr sz="14112"/>
            </a:lvl1pPr>
            <a:lvl2pPr>
              <a:defRPr sz="12096"/>
            </a:lvl2pPr>
            <a:lvl3pPr>
              <a:defRPr sz="10080"/>
            </a:lvl3pPr>
            <a:lvl4pPr>
              <a:defRPr sz="9072"/>
            </a:lvl4pPr>
            <a:lvl5pPr>
              <a:defRPr sz="9072"/>
            </a:lvl5pPr>
            <a:lvl6pPr>
              <a:defRPr sz="9072"/>
            </a:lvl6pPr>
            <a:lvl7pPr>
              <a:defRPr sz="9072"/>
            </a:lvl7pPr>
            <a:lvl8pPr>
              <a:defRPr sz="9072"/>
            </a:lvl8pPr>
            <a:lvl9pPr>
              <a:defRPr sz="907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029934" y="6720860"/>
            <a:ext cx="22616158" cy="19009045"/>
          </a:xfrm>
        </p:spPr>
        <p:txBody>
          <a:bodyPr/>
          <a:lstStyle>
            <a:lvl1pPr>
              <a:defRPr sz="14112"/>
            </a:lvl1pPr>
            <a:lvl2pPr>
              <a:defRPr sz="12096"/>
            </a:lvl2pPr>
            <a:lvl3pPr>
              <a:defRPr sz="10080"/>
            </a:lvl3pPr>
            <a:lvl4pPr>
              <a:defRPr sz="9072"/>
            </a:lvl4pPr>
            <a:lvl5pPr>
              <a:defRPr sz="9072"/>
            </a:lvl5pPr>
            <a:lvl6pPr>
              <a:defRPr sz="9072"/>
            </a:lvl6pPr>
            <a:lvl7pPr>
              <a:defRPr sz="9072"/>
            </a:lvl7pPr>
            <a:lvl8pPr>
              <a:defRPr sz="9072"/>
            </a:lvl8pPr>
            <a:lvl9pPr>
              <a:defRPr sz="907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FF67166-58E4-4342-90A8-AB3B283E06A4}" type="datetimeFigureOut">
              <a:rPr kumimoji="1" lang="ja-JP" altLang="en-US" smtClean="0"/>
              <a:t>2024/8/19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65EFB49-DA40-4D8E-845F-2302376BF364}" type="slidenum">
              <a:rPr kumimoji="1" lang="ja-JP" altLang="en-US" smtClean="0"/>
              <a:t>‹#›</a:t>
            </a:fld>
            <a:endParaRPr kumimoji="1" lang="ja-JP" altLang="en-US"/>
          </a:p>
        </p:txBody>
      </p:sp>
    </p:spTree>
    <p:extLst>
      <p:ext uri="{BB962C8B-B14F-4D97-AF65-F5344CB8AC3E}">
        <p14:creationId xmlns:p14="http://schemas.microsoft.com/office/powerpoint/2010/main" val="3625325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2560335" y="6447476"/>
            <a:ext cx="22625054" cy="2687005"/>
          </a:xfrm>
        </p:spPr>
        <p:txBody>
          <a:bodyPr anchor="b"/>
          <a:lstStyle>
            <a:lvl1pPr marL="0" indent="0">
              <a:buNone/>
              <a:defRPr sz="12096" b="1"/>
            </a:lvl1pPr>
            <a:lvl2pPr marL="2304288" indent="0">
              <a:buNone/>
              <a:defRPr sz="10080" b="1"/>
            </a:lvl2pPr>
            <a:lvl3pPr marL="4608576" indent="0">
              <a:buNone/>
              <a:defRPr sz="9072" b="1"/>
            </a:lvl3pPr>
            <a:lvl4pPr marL="6912864" indent="0">
              <a:buNone/>
              <a:defRPr sz="8064" b="1"/>
            </a:lvl4pPr>
            <a:lvl5pPr marL="9217152" indent="0">
              <a:buNone/>
              <a:defRPr sz="8064" b="1"/>
            </a:lvl5pPr>
            <a:lvl6pPr marL="11521440" indent="0">
              <a:buNone/>
              <a:defRPr sz="8064" b="1"/>
            </a:lvl6pPr>
            <a:lvl7pPr marL="13825728" indent="0">
              <a:buNone/>
              <a:defRPr sz="8064" b="1"/>
            </a:lvl7pPr>
            <a:lvl8pPr marL="16130016" indent="0">
              <a:buNone/>
              <a:defRPr sz="8064" b="1"/>
            </a:lvl8pPr>
            <a:lvl9pPr marL="18434304" indent="0">
              <a:buNone/>
              <a:defRPr sz="8064"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2560335" y="9134476"/>
            <a:ext cx="22625054" cy="16595410"/>
          </a:xfrm>
        </p:spPr>
        <p:txBody>
          <a:bodyPr/>
          <a:lstStyle>
            <a:lvl1pPr>
              <a:defRPr sz="12096"/>
            </a:lvl1pPr>
            <a:lvl2pPr>
              <a:defRPr sz="10080"/>
            </a:lvl2pPr>
            <a:lvl3pPr>
              <a:defRPr sz="9072"/>
            </a:lvl3pPr>
            <a:lvl4pPr>
              <a:defRPr sz="8064"/>
            </a:lvl4pPr>
            <a:lvl5pPr>
              <a:defRPr sz="8064"/>
            </a:lvl5pPr>
            <a:lvl6pPr>
              <a:defRPr sz="8064"/>
            </a:lvl6pPr>
            <a:lvl7pPr>
              <a:defRPr sz="8064"/>
            </a:lvl7pPr>
            <a:lvl8pPr>
              <a:defRPr sz="8064"/>
            </a:lvl8pPr>
            <a:lvl9pPr>
              <a:defRPr sz="8064"/>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26012174" y="6447476"/>
            <a:ext cx="22633939" cy="2687005"/>
          </a:xfrm>
        </p:spPr>
        <p:txBody>
          <a:bodyPr anchor="b"/>
          <a:lstStyle>
            <a:lvl1pPr marL="0" indent="0">
              <a:buNone/>
              <a:defRPr sz="12096" b="1"/>
            </a:lvl1pPr>
            <a:lvl2pPr marL="2304288" indent="0">
              <a:buNone/>
              <a:defRPr sz="10080" b="1"/>
            </a:lvl2pPr>
            <a:lvl3pPr marL="4608576" indent="0">
              <a:buNone/>
              <a:defRPr sz="9072" b="1"/>
            </a:lvl3pPr>
            <a:lvl4pPr marL="6912864" indent="0">
              <a:buNone/>
              <a:defRPr sz="8064" b="1"/>
            </a:lvl4pPr>
            <a:lvl5pPr marL="9217152" indent="0">
              <a:buNone/>
              <a:defRPr sz="8064" b="1"/>
            </a:lvl5pPr>
            <a:lvl6pPr marL="11521440" indent="0">
              <a:buNone/>
              <a:defRPr sz="8064" b="1"/>
            </a:lvl6pPr>
            <a:lvl7pPr marL="13825728" indent="0">
              <a:buNone/>
              <a:defRPr sz="8064" b="1"/>
            </a:lvl7pPr>
            <a:lvl8pPr marL="16130016" indent="0">
              <a:buNone/>
              <a:defRPr sz="8064" b="1"/>
            </a:lvl8pPr>
            <a:lvl9pPr marL="18434304" indent="0">
              <a:buNone/>
              <a:defRPr sz="8064"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26012174" y="9134476"/>
            <a:ext cx="22633939" cy="16595410"/>
          </a:xfrm>
        </p:spPr>
        <p:txBody>
          <a:bodyPr/>
          <a:lstStyle>
            <a:lvl1pPr>
              <a:defRPr sz="12096"/>
            </a:lvl1pPr>
            <a:lvl2pPr>
              <a:defRPr sz="10080"/>
            </a:lvl2pPr>
            <a:lvl3pPr>
              <a:defRPr sz="9072"/>
            </a:lvl3pPr>
            <a:lvl4pPr>
              <a:defRPr sz="8064"/>
            </a:lvl4pPr>
            <a:lvl5pPr>
              <a:defRPr sz="8064"/>
            </a:lvl5pPr>
            <a:lvl6pPr>
              <a:defRPr sz="8064"/>
            </a:lvl6pPr>
            <a:lvl7pPr>
              <a:defRPr sz="8064"/>
            </a:lvl7pPr>
            <a:lvl8pPr>
              <a:defRPr sz="8064"/>
            </a:lvl8pPr>
            <a:lvl9pPr>
              <a:defRPr sz="8064"/>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FF67166-58E4-4342-90A8-AB3B283E06A4}" type="datetimeFigureOut">
              <a:rPr kumimoji="1" lang="ja-JP" altLang="en-US" smtClean="0"/>
              <a:t>2024/8/19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65EFB49-DA40-4D8E-845F-2302376BF364}" type="slidenum">
              <a:rPr kumimoji="1" lang="ja-JP" altLang="en-US" smtClean="0"/>
              <a:t>‹#›</a:t>
            </a:fld>
            <a:endParaRPr kumimoji="1" lang="ja-JP" altLang="en-US"/>
          </a:p>
        </p:txBody>
      </p:sp>
    </p:spTree>
    <p:extLst>
      <p:ext uri="{BB962C8B-B14F-4D97-AF65-F5344CB8AC3E}">
        <p14:creationId xmlns:p14="http://schemas.microsoft.com/office/powerpoint/2010/main" val="2992863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FF67166-58E4-4342-90A8-AB3B283E06A4}" type="datetimeFigureOut">
              <a:rPr kumimoji="1" lang="ja-JP" altLang="en-US" smtClean="0"/>
              <a:t>2024/8/19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65EFB49-DA40-4D8E-845F-2302376BF364}" type="slidenum">
              <a:rPr kumimoji="1" lang="ja-JP" altLang="en-US" smtClean="0"/>
              <a:t>‹#›</a:t>
            </a:fld>
            <a:endParaRPr kumimoji="1" lang="ja-JP" altLang="en-US"/>
          </a:p>
        </p:txBody>
      </p:sp>
    </p:spTree>
    <p:extLst>
      <p:ext uri="{BB962C8B-B14F-4D97-AF65-F5344CB8AC3E}">
        <p14:creationId xmlns:p14="http://schemas.microsoft.com/office/powerpoint/2010/main" val="3642232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FF67166-58E4-4342-90A8-AB3B283E06A4}" type="datetimeFigureOut">
              <a:rPr kumimoji="1" lang="ja-JP" altLang="en-US" smtClean="0"/>
              <a:t>2024/8/19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65EFB49-DA40-4D8E-845F-2302376BF364}" type="slidenum">
              <a:rPr kumimoji="1" lang="ja-JP" altLang="en-US" smtClean="0"/>
              <a:t>‹#›</a:t>
            </a:fld>
            <a:endParaRPr kumimoji="1" lang="ja-JP" altLang="en-US"/>
          </a:p>
        </p:txBody>
      </p:sp>
    </p:spTree>
    <p:extLst>
      <p:ext uri="{BB962C8B-B14F-4D97-AF65-F5344CB8AC3E}">
        <p14:creationId xmlns:p14="http://schemas.microsoft.com/office/powerpoint/2010/main" val="3579159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2560358" y="1146812"/>
            <a:ext cx="16846558" cy="4880615"/>
          </a:xfrm>
        </p:spPr>
        <p:txBody>
          <a:bodyPr anchor="b"/>
          <a:lstStyle>
            <a:lvl1pPr algn="l">
              <a:defRPr sz="1008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0020291" y="1146832"/>
            <a:ext cx="28625799" cy="24583074"/>
          </a:xfrm>
        </p:spPr>
        <p:txBody>
          <a:bodyPr/>
          <a:lstStyle>
            <a:lvl1pPr>
              <a:defRPr sz="16128"/>
            </a:lvl1pPr>
            <a:lvl2pPr>
              <a:defRPr sz="14112"/>
            </a:lvl2pPr>
            <a:lvl3pPr>
              <a:defRPr sz="12096"/>
            </a:lvl3pPr>
            <a:lvl4pPr>
              <a:defRPr sz="10080"/>
            </a:lvl4pPr>
            <a:lvl5pPr>
              <a:defRPr sz="10080"/>
            </a:lvl5pPr>
            <a:lvl6pPr>
              <a:defRPr sz="10080"/>
            </a:lvl6pPr>
            <a:lvl7pPr>
              <a:defRPr sz="10080"/>
            </a:lvl7pPr>
            <a:lvl8pPr>
              <a:defRPr sz="10080"/>
            </a:lvl8pPr>
            <a:lvl9pPr>
              <a:defRPr sz="1008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2560358" y="6027439"/>
            <a:ext cx="16846558" cy="19702464"/>
          </a:xfrm>
        </p:spPr>
        <p:txBody>
          <a:bodyPr/>
          <a:lstStyle>
            <a:lvl1pPr marL="0" indent="0">
              <a:buNone/>
              <a:defRPr sz="7056"/>
            </a:lvl1pPr>
            <a:lvl2pPr marL="2304288" indent="0">
              <a:buNone/>
              <a:defRPr sz="6048"/>
            </a:lvl2pPr>
            <a:lvl3pPr marL="4608576" indent="0">
              <a:buNone/>
              <a:defRPr sz="5040"/>
            </a:lvl3pPr>
            <a:lvl4pPr marL="6912864" indent="0">
              <a:buNone/>
              <a:defRPr sz="4536"/>
            </a:lvl4pPr>
            <a:lvl5pPr marL="9217152" indent="0">
              <a:buNone/>
              <a:defRPr sz="4536"/>
            </a:lvl5pPr>
            <a:lvl6pPr marL="11521440" indent="0">
              <a:buNone/>
              <a:defRPr sz="4536"/>
            </a:lvl6pPr>
            <a:lvl7pPr marL="13825728" indent="0">
              <a:buNone/>
              <a:defRPr sz="4536"/>
            </a:lvl7pPr>
            <a:lvl8pPr marL="16130016" indent="0">
              <a:buNone/>
              <a:defRPr sz="4536"/>
            </a:lvl8pPr>
            <a:lvl9pPr marL="18434304" indent="0">
              <a:buNone/>
              <a:defRPr sz="4536"/>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FF67166-58E4-4342-90A8-AB3B283E06A4}" type="datetimeFigureOut">
              <a:rPr kumimoji="1" lang="ja-JP" altLang="en-US" smtClean="0"/>
              <a:t>2024/8/19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65EFB49-DA40-4D8E-845F-2302376BF364}" type="slidenum">
              <a:rPr kumimoji="1" lang="ja-JP" altLang="en-US" smtClean="0"/>
              <a:t>‹#›</a:t>
            </a:fld>
            <a:endParaRPr kumimoji="1" lang="ja-JP" altLang="en-US"/>
          </a:p>
        </p:txBody>
      </p:sp>
    </p:spTree>
    <p:extLst>
      <p:ext uri="{BB962C8B-B14F-4D97-AF65-F5344CB8AC3E}">
        <p14:creationId xmlns:p14="http://schemas.microsoft.com/office/powerpoint/2010/main" val="24484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0036817" y="20162520"/>
            <a:ext cx="30723840" cy="2380301"/>
          </a:xfrm>
        </p:spPr>
        <p:txBody>
          <a:bodyPr anchor="b"/>
          <a:lstStyle>
            <a:lvl1pPr algn="l">
              <a:defRPr sz="10080" b="1"/>
            </a:lvl1pPr>
          </a:lstStyle>
          <a:p>
            <a:r>
              <a:rPr kumimoji="1" lang="ja-JP" altLang="en-US"/>
              <a:t>マスター タイトルの書式設定</a:t>
            </a:r>
          </a:p>
        </p:txBody>
      </p:sp>
      <p:sp>
        <p:nvSpPr>
          <p:cNvPr id="3" name="図プレースホルダー 2"/>
          <p:cNvSpPr>
            <a:spLocks noGrp="1"/>
          </p:cNvSpPr>
          <p:nvPr>
            <p:ph type="pic" idx="1"/>
          </p:nvPr>
        </p:nvSpPr>
        <p:spPr>
          <a:xfrm>
            <a:off x="10036817" y="2573656"/>
            <a:ext cx="30723840" cy="17282160"/>
          </a:xfrm>
        </p:spPr>
        <p:txBody>
          <a:bodyPr/>
          <a:lstStyle>
            <a:lvl1pPr marL="0" indent="0">
              <a:buNone/>
              <a:defRPr sz="16128"/>
            </a:lvl1pPr>
            <a:lvl2pPr marL="2304288" indent="0">
              <a:buNone/>
              <a:defRPr sz="14112"/>
            </a:lvl2pPr>
            <a:lvl3pPr marL="4608576" indent="0">
              <a:buNone/>
              <a:defRPr sz="12096"/>
            </a:lvl3pPr>
            <a:lvl4pPr marL="6912864" indent="0">
              <a:buNone/>
              <a:defRPr sz="10080"/>
            </a:lvl4pPr>
            <a:lvl5pPr marL="9217152" indent="0">
              <a:buNone/>
              <a:defRPr sz="10080"/>
            </a:lvl5pPr>
            <a:lvl6pPr marL="11521440" indent="0">
              <a:buNone/>
              <a:defRPr sz="10080"/>
            </a:lvl6pPr>
            <a:lvl7pPr marL="13825728" indent="0">
              <a:buNone/>
              <a:defRPr sz="10080"/>
            </a:lvl7pPr>
            <a:lvl8pPr marL="16130016" indent="0">
              <a:buNone/>
              <a:defRPr sz="10080"/>
            </a:lvl8pPr>
            <a:lvl9pPr marL="18434304" indent="0">
              <a:buNone/>
              <a:defRPr sz="10080"/>
            </a:lvl9pPr>
          </a:lstStyle>
          <a:p>
            <a:endParaRPr kumimoji="1" lang="ja-JP" altLang="en-US"/>
          </a:p>
        </p:txBody>
      </p:sp>
      <p:sp>
        <p:nvSpPr>
          <p:cNvPr id="4" name="テキスト プレースホルダー 3"/>
          <p:cNvSpPr>
            <a:spLocks noGrp="1"/>
          </p:cNvSpPr>
          <p:nvPr>
            <p:ph type="body" sz="half" idx="2"/>
          </p:nvPr>
        </p:nvSpPr>
        <p:spPr>
          <a:xfrm>
            <a:off x="10036817" y="22542821"/>
            <a:ext cx="30723840" cy="3380419"/>
          </a:xfrm>
        </p:spPr>
        <p:txBody>
          <a:bodyPr/>
          <a:lstStyle>
            <a:lvl1pPr marL="0" indent="0">
              <a:buNone/>
              <a:defRPr sz="7056"/>
            </a:lvl1pPr>
            <a:lvl2pPr marL="2304288" indent="0">
              <a:buNone/>
              <a:defRPr sz="6048"/>
            </a:lvl2pPr>
            <a:lvl3pPr marL="4608576" indent="0">
              <a:buNone/>
              <a:defRPr sz="5040"/>
            </a:lvl3pPr>
            <a:lvl4pPr marL="6912864" indent="0">
              <a:buNone/>
              <a:defRPr sz="4536"/>
            </a:lvl4pPr>
            <a:lvl5pPr marL="9217152" indent="0">
              <a:buNone/>
              <a:defRPr sz="4536"/>
            </a:lvl5pPr>
            <a:lvl6pPr marL="11521440" indent="0">
              <a:buNone/>
              <a:defRPr sz="4536"/>
            </a:lvl6pPr>
            <a:lvl7pPr marL="13825728" indent="0">
              <a:buNone/>
              <a:defRPr sz="4536"/>
            </a:lvl7pPr>
            <a:lvl8pPr marL="16130016" indent="0">
              <a:buNone/>
              <a:defRPr sz="4536"/>
            </a:lvl8pPr>
            <a:lvl9pPr marL="18434304" indent="0">
              <a:buNone/>
              <a:defRPr sz="4536"/>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FF67166-58E4-4342-90A8-AB3B283E06A4}" type="datetimeFigureOut">
              <a:rPr kumimoji="1" lang="ja-JP" altLang="en-US" smtClean="0"/>
              <a:t>2024/8/19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65EFB49-DA40-4D8E-845F-2302376BF364}" type="slidenum">
              <a:rPr kumimoji="1" lang="ja-JP" altLang="en-US" smtClean="0"/>
              <a:t>‹#›</a:t>
            </a:fld>
            <a:endParaRPr kumimoji="1" lang="ja-JP" altLang="en-US"/>
          </a:p>
        </p:txBody>
      </p:sp>
    </p:spTree>
    <p:extLst>
      <p:ext uri="{BB962C8B-B14F-4D97-AF65-F5344CB8AC3E}">
        <p14:creationId xmlns:p14="http://schemas.microsoft.com/office/powerpoint/2010/main" val="4191456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FFCC">
            <a:alpha val="21000"/>
          </a:srgbClr>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560353" y="1153485"/>
            <a:ext cx="46085765" cy="48006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2560353" y="6720860"/>
            <a:ext cx="46085765" cy="19009045"/>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2560332" y="26696716"/>
            <a:ext cx="11948162" cy="1533526"/>
          </a:xfrm>
          <a:prstGeom prst="rect">
            <a:avLst/>
          </a:prstGeom>
        </p:spPr>
        <p:txBody>
          <a:bodyPr vert="horz" lIns="91440" tIns="45720" rIns="91440" bIns="45720" rtlCol="0" anchor="ctr"/>
          <a:lstStyle>
            <a:lvl1pPr algn="l">
              <a:defRPr sz="6048">
                <a:solidFill>
                  <a:schemeClr val="tx1">
                    <a:tint val="75000"/>
                  </a:schemeClr>
                </a:solidFill>
              </a:defRPr>
            </a:lvl1pPr>
          </a:lstStyle>
          <a:p>
            <a:fld id="{EFF67166-58E4-4342-90A8-AB3B283E06A4}" type="datetimeFigureOut">
              <a:rPr kumimoji="1" lang="ja-JP" altLang="en-US" smtClean="0"/>
              <a:t>2024/8/19</a:t>
            </a:fld>
            <a:endParaRPr kumimoji="1" lang="ja-JP" altLang="en-US"/>
          </a:p>
        </p:txBody>
      </p:sp>
      <p:sp>
        <p:nvSpPr>
          <p:cNvPr id="5" name="フッター プレースホルダー 4"/>
          <p:cNvSpPr>
            <a:spLocks noGrp="1"/>
          </p:cNvSpPr>
          <p:nvPr>
            <p:ph type="ftr" sz="quarter" idx="3"/>
          </p:nvPr>
        </p:nvSpPr>
        <p:spPr>
          <a:xfrm>
            <a:off x="17495541" y="26696716"/>
            <a:ext cx="16215358" cy="1533526"/>
          </a:xfrm>
          <a:prstGeom prst="rect">
            <a:avLst/>
          </a:prstGeom>
        </p:spPr>
        <p:txBody>
          <a:bodyPr vert="horz" lIns="91440" tIns="45720" rIns="91440" bIns="45720" rtlCol="0" anchor="ctr"/>
          <a:lstStyle>
            <a:lvl1pPr algn="ctr">
              <a:defRPr sz="6048">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36697931" y="26696716"/>
            <a:ext cx="11948162" cy="1533526"/>
          </a:xfrm>
          <a:prstGeom prst="rect">
            <a:avLst/>
          </a:prstGeom>
        </p:spPr>
        <p:txBody>
          <a:bodyPr vert="horz" lIns="91440" tIns="45720" rIns="91440" bIns="45720" rtlCol="0" anchor="ctr"/>
          <a:lstStyle>
            <a:lvl1pPr algn="r">
              <a:defRPr sz="6048">
                <a:solidFill>
                  <a:schemeClr val="tx1">
                    <a:tint val="75000"/>
                  </a:schemeClr>
                </a:solidFill>
              </a:defRPr>
            </a:lvl1pPr>
          </a:lstStyle>
          <a:p>
            <a:fld id="{265EFB49-DA40-4D8E-845F-2302376BF364}" type="slidenum">
              <a:rPr kumimoji="1" lang="ja-JP" altLang="en-US" smtClean="0"/>
              <a:t>‹#›</a:t>
            </a:fld>
            <a:endParaRPr kumimoji="1" lang="ja-JP" altLang="en-US"/>
          </a:p>
        </p:txBody>
      </p:sp>
    </p:spTree>
    <p:extLst>
      <p:ext uri="{BB962C8B-B14F-4D97-AF65-F5344CB8AC3E}">
        <p14:creationId xmlns:p14="http://schemas.microsoft.com/office/powerpoint/2010/main" val="2208272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608576" rtl="0" eaLnBrk="1" latinLnBrk="0" hangingPunct="1">
        <a:spcBef>
          <a:spcPct val="0"/>
        </a:spcBef>
        <a:buNone/>
        <a:defRPr kumimoji="1" sz="22176" kern="1200">
          <a:solidFill>
            <a:schemeClr val="tx1"/>
          </a:solidFill>
          <a:latin typeface="+mj-lt"/>
          <a:ea typeface="+mj-ea"/>
          <a:cs typeface="+mj-cs"/>
        </a:defRPr>
      </a:lvl1pPr>
    </p:titleStyle>
    <p:bodyStyle>
      <a:lvl1pPr marL="1728216" indent="-1728216" algn="l" defTabSz="4608576" rtl="0" eaLnBrk="1" latinLnBrk="0" hangingPunct="1">
        <a:spcBef>
          <a:spcPct val="20000"/>
        </a:spcBef>
        <a:buFont typeface="Arial" panose="020B0604020202020204" pitchFamily="34" charset="0"/>
        <a:buChar char="•"/>
        <a:defRPr kumimoji="1" sz="16128" kern="1200">
          <a:solidFill>
            <a:schemeClr val="tx1"/>
          </a:solidFill>
          <a:latin typeface="+mn-lt"/>
          <a:ea typeface="+mn-ea"/>
          <a:cs typeface="+mn-cs"/>
        </a:defRPr>
      </a:lvl1pPr>
      <a:lvl2pPr marL="3744468" indent="-1440180" algn="l" defTabSz="4608576" rtl="0" eaLnBrk="1" latinLnBrk="0" hangingPunct="1">
        <a:spcBef>
          <a:spcPct val="20000"/>
        </a:spcBef>
        <a:buFont typeface="Arial" panose="020B0604020202020204" pitchFamily="34" charset="0"/>
        <a:buChar char="–"/>
        <a:defRPr kumimoji="1" sz="14112" kern="1200">
          <a:solidFill>
            <a:schemeClr val="tx1"/>
          </a:solidFill>
          <a:latin typeface="+mn-lt"/>
          <a:ea typeface="+mn-ea"/>
          <a:cs typeface="+mn-cs"/>
        </a:defRPr>
      </a:lvl2pPr>
      <a:lvl3pPr marL="5760720" indent="-1152144" algn="l" defTabSz="4608576" rtl="0" eaLnBrk="1" latinLnBrk="0" hangingPunct="1">
        <a:spcBef>
          <a:spcPct val="20000"/>
        </a:spcBef>
        <a:buFont typeface="Arial" panose="020B0604020202020204" pitchFamily="34" charset="0"/>
        <a:buChar char="•"/>
        <a:defRPr kumimoji="1" sz="12096" kern="1200">
          <a:solidFill>
            <a:schemeClr val="tx1"/>
          </a:solidFill>
          <a:latin typeface="+mn-lt"/>
          <a:ea typeface="+mn-ea"/>
          <a:cs typeface="+mn-cs"/>
        </a:defRPr>
      </a:lvl3pPr>
      <a:lvl4pPr marL="8065008" indent="-1152144" algn="l" defTabSz="4608576" rtl="0" eaLnBrk="1" latinLnBrk="0" hangingPunct="1">
        <a:spcBef>
          <a:spcPct val="20000"/>
        </a:spcBef>
        <a:buFont typeface="Arial" panose="020B0604020202020204" pitchFamily="34" charset="0"/>
        <a:buChar char="–"/>
        <a:defRPr kumimoji="1" sz="10080" kern="1200">
          <a:solidFill>
            <a:schemeClr val="tx1"/>
          </a:solidFill>
          <a:latin typeface="+mn-lt"/>
          <a:ea typeface="+mn-ea"/>
          <a:cs typeface="+mn-cs"/>
        </a:defRPr>
      </a:lvl4pPr>
      <a:lvl5pPr marL="10369296" indent="-1152144" algn="l" defTabSz="4608576" rtl="0" eaLnBrk="1" latinLnBrk="0" hangingPunct="1">
        <a:spcBef>
          <a:spcPct val="20000"/>
        </a:spcBef>
        <a:buFont typeface="Arial" panose="020B0604020202020204" pitchFamily="34" charset="0"/>
        <a:buChar char="»"/>
        <a:defRPr kumimoji="1" sz="10080" kern="1200">
          <a:solidFill>
            <a:schemeClr val="tx1"/>
          </a:solidFill>
          <a:latin typeface="+mn-lt"/>
          <a:ea typeface="+mn-ea"/>
          <a:cs typeface="+mn-cs"/>
        </a:defRPr>
      </a:lvl5pPr>
      <a:lvl6pPr marL="12673584" indent="-1152144" algn="l" defTabSz="4608576" rtl="0" eaLnBrk="1" latinLnBrk="0" hangingPunct="1">
        <a:spcBef>
          <a:spcPct val="20000"/>
        </a:spcBef>
        <a:buFont typeface="Arial" panose="020B0604020202020204" pitchFamily="34" charset="0"/>
        <a:buChar char="•"/>
        <a:defRPr kumimoji="1" sz="10080" kern="1200">
          <a:solidFill>
            <a:schemeClr val="tx1"/>
          </a:solidFill>
          <a:latin typeface="+mn-lt"/>
          <a:ea typeface="+mn-ea"/>
          <a:cs typeface="+mn-cs"/>
        </a:defRPr>
      </a:lvl6pPr>
      <a:lvl7pPr marL="14977872" indent="-1152144" algn="l" defTabSz="4608576" rtl="0" eaLnBrk="1" latinLnBrk="0" hangingPunct="1">
        <a:spcBef>
          <a:spcPct val="20000"/>
        </a:spcBef>
        <a:buFont typeface="Arial" panose="020B0604020202020204" pitchFamily="34" charset="0"/>
        <a:buChar char="•"/>
        <a:defRPr kumimoji="1" sz="10080" kern="1200">
          <a:solidFill>
            <a:schemeClr val="tx1"/>
          </a:solidFill>
          <a:latin typeface="+mn-lt"/>
          <a:ea typeface="+mn-ea"/>
          <a:cs typeface="+mn-cs"/>
        </a:defRPr>
      </a:lvl7pPr>
      <a:lvl8pPr marL="17282160" indent="-1152144" algn="l" defTabSz="4608576" rtl="0" eaLnBrk="1" latinLnBrk="0" hangingPunct="1">
        <a:spcBef>
          <a:spcPct val="20000"/>
        </a:spcBef>
        <a:buFont typeface="Arial" panose="020B0604020202020204" pitchFamily="34" charset="0"/>
        <a:buChar char="•"/>
        <a:defRPr kumimoji="1" sz="10080" kern="1200">
          <a:solidFill>
            <a:schemeClr val="tx1"/>
          </a:solidFill>
          <a:latin typeface="+mn-lt"/>
          <a:ea typeface="+mn-ea"/>
          <a:cs typeface="+mn-cs"/>
        </a:defRPr>
      </a:lvl8pPr>
      <a:lvl9pPr marL="19586448" indent="-1152144" algn="l" defTabSz="4608576" rtl="0" eaLnBrk="1" latinLnBrk="0" hangingPunct="1">
        <a:spcBef>
          <a:spcPct val="20000"/>
        </a:spcBef>
        <a:buFont typeface="Arial" panose="020B0604020202020204" pitchFamily="34" charset="0"/>
        <a:buChar char="•"/>
        <a:defRPr kumimoji="1" sz="10080" kern="1200">
          <a:solidFill>
            <a:schemeClr val="tx1"/>
          </a:solidFill>
          <a:latin typeface="+mn-lt"/>
          <a:ea typeface="+mn-ea"/>
          <a:cs typeface="+mn-cs"/>
        </a:defRPr>
      </a:lvl9pPr>
    </p:bodyStyle>
    <p:otherStyle>
      <a:defPPr>
        <a:defRPr lang="ja-JP"/>
      </a:defPPr>
      <a:lvl1pPr marL="0" algn="l" defTabSz="4608576" rtl="0" eaLnBrk="1" latinLnBrk="0" hangingPunct="1">
        <a:defRPr kumimoji="1" sz="9072" kern="1200">
          <a:solidFill>
            <a:schemeClr val="tx1"/>
          </a:solidFill>
          <a:latin typeface="+mn-lt"/>
          <a:ea typeface="+mn-ea"/>
          <a:cs typeface="+mn-cs"/>
        </a:defRPr>
      </a:lvl1pPr>
      <a:lvl2pPr marL="2304288" algn="l" defTabSz="4608576" rtl="0" eaLnBrk="1" latinLnBrk="0" hangingPunct="1">
        <a:defRPr kumimoji="1" sz="9072" kern="1200">
          <a:solidFill>
            <a:schemeClr val="tx1"/>
          </a:solidFill>
          <a:latin typeface="+mn-lt"/>
          <a:ea typeface="+mn-ea"/>
          <a:cs typeface="+mn-cs"/>
        </a:defRPr>
      </a:lvl2pPr>
      <a:lvl3pPr marL="4608576" algn="l" defTabSz="4608576" rtl="0" eaLnBrk="1" latinLnBrk="0" hangingPunct="1">
        <a:defRPr kumimoji="1" sz="9072" kern="1200">
          <a:solidFill>
            <a:schemeClr val="tx1"/>
          </a:solidFill>
          <a:latin typeface="+mn-lt"/>
          <a:ea typeface="+mn-ea"/>
          <a:cs typeface="+mn-cs"/>
        </a:defRPr>
      </a:lvl3pPr>
      <a:lvl4pPr marL="6912864" algn="l" defTabSz="4608576" rtl="0" eaLnBrk="1" latinLnBrk="0" hangingPunct="1">
        <a:defRPr kumimoji="1" sz="9072" kern="1200">
          <a:solidFill>
            <a:schemeClr val="tx1"/>
          </a:solidFill>
          <a:latin typeface="+mn-lt"/>
          <a:ea typeface="+mn-ea"/>
          <a:cs typeface="+mn-cs"/>
        </a:defRPr>
      </a:lvl4pPr>
      <a:lvl5pPr marL="9217152" algn="l" defTabSz="4608576" rtl="0" eaLnBrk="1" latinLnBrk="0" hangingPunct="1">
        <a:defRPr kumimoji="1" sz="9072" kern="1200">
          <a:solidFill>
            <a:schemeClr val="tx1"/>
          </a:solidFill>
          <a:latin typeface="+mn-lt"/>
          <a:ea typeface="+mn-ea"/>
          <a:cs typeface="+mn-cs"/>
        </a:defRPr>
      </a:lvl5pPr>
      <a:lvl6pPr marL="11521440" algn="l" defTabSz="4608576" rtl="0" eaLnBrk="1" latinLnBrk="0" hangingPunct="1">
        <a:defRPr kumimoji="1" sz="9072" kern="1200">
          <a:solidFill>
            <a:schemeClr val="tx1"/>
          </a:solidFill>
          <a:latin typeface="+mn-lt"/>
          <a:ea typeface="+mn-ea"/>
          <a:cs typeface="+mn-cs"/>
        </a:defRPr>
      </a:lvl6pPr>
      <a:lvl7pPr marL="13825728" algn="l" defTabSz="4608576" rtl="0" eaLnBrk="1" latinLnBrk="0" hangingPunct="1">
        <a:defRPr kumimoji="1" sz="9072" kern="1200">
          <a:solidFill>
            <a:schemeClr val="tx1"/>
          </a:solidFill>
          <a:latin typeface="+mn-lt"/>
          <a:ea typeface="+mn-ea"/>
          <a:cs typeface="+mn-cs"/>
        </a:defRPr>
      </a:lvl7pPr>
      <a:lvl8pPr marL="16130016" algn="l" defTabSz="4608576" rtl="0" eaLnBrk="1" latinLnBrk="0" hangingPunct="1">
        <a:defRPr kumimoji="1" sz="9072" kern="1200">
          <a:solidFill>
            <a:schemeClr val="tx1"/>
          </a:solidFill>
          <a:latin typeface="+mn-lt"/>
          <a:ea typeface="+mn-ea"/>
          <a:cs typeface="+mn-cs"/>
        </a:defRPr>
      </a:lvl8pPr>
      <a:lvl9pPr marL="18434304" algn="l" defTabSz="4608576" rtl="0" eaLnBrk="1" latinLnBrk="0" hangingPunct="1">
        <a:defRPr kumimoji="1" sz="907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 y="18"/>
            <a:ext cx="8545950" cy="21943520"/>
          </a:xfrm>
          <a:prstGeom prst="rect">
            <a:avLst/>
          </a:prstGeom>
          <a:solidFill>
            <a:srgbClr val="EE9A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0320" dirty="0">
                <a:latin typeface="HGP創英角ｺﾞｼｯｸUB" panose="020B0900000000000000" pitchFamily="50" charset="-128"/>
                <a:ea typeface="HGP創英角ｺﾞｼｯｸUB" panose="020B0900000000000000" pitchFamily="50" charset="-128"/>
              </a:rPr>
              <a:t>○</a:t>
            </a:r>
          </a:p>
        </p:txBody>
      </p:sp>
      <p:sp>
        <p:nvSpPr>
          <p:cNvPr id="3" name="正方形/長方形 2"/>
          <p:cNvSpPr/>
          <p:nvPr/>
        </p:nvSpPr>
        <p:spPr>
          <a:xfrm>
            <a:off x="0" y="21848400"/>
            <a:ext cx="51206400" cy="6955200"/>
          </a:xfrm>
          <a:prstGeom prst="rect">
            <a:avLst/>
          </a:prstGeom>
          <a:solidFill>
            <a:srgbClr val="3FB7A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rmAutofit/>
          </a:bodyPr>
          <a:lstStyle/>
          <a:p>
            <a:pPr algn="ctr"/>
            <a:r>
              <a:rPr lang="ja-JP" altLang="en-US" sz="33264" dirty="0">
                <a:latin typeface="HGP創英角ｺﾞｼｯｸUB" panose="020B0900000000000000" pitchFamily="50" charset="-128"/>
                <a:ea typeface="HGP創英角ｺﾞｼｯｸUB" panose="020B0900000000000000" pitchFamily="50" charset="-128"/>
              </a:rPr>
              <a:t>会社名</a:t>
            </a:r>
          </a:p>
        </p:txBody>
      </p:sp>
      <p:sp>
        <p:nvSpPr>
          <p:cNvPr id="4" name="正方形/長方形 3"/>
          <p:cNvSpPr/>
          <p:nvPr/>
        </p:nvSpPr>
        <p:spPr>
          <a:xfrm>
            <a:off x="8908865" y="415339"/>
            <a:ext cx="31358356" cy="1953740"/>
          </a:xfrm>
          <a:prstGeom prst="rect">
            <a:avLst/>
          </a:prstGeom>
        </p:spPr>
        <p:txBody>
          <a:bodyPr wrap="square">
            <a:spAutoFit/>
          </a:bodyPr>
          <a:lstStyle/>
          <a:p>
            <a:r>
              <a:rPr lang="ja-JP" altLang="en-US" sz="12096" dirty="0">
                <a:solidFill>
                  <a:srgbClr val="3FB7A0"/>
                </a:solidFill>
                <a:latin typeface="HGP創英角ｺﾞｼｯｸUB" panose="020B0900000000000000" pitchFamily="50" charset="-128"/>
                <a:ea typeface="HGP創英角ｺﾞｼｯｸUB" panose="020B0900000000000000" pitchFamily="50" charset="-128"/>
              </a:rPr>
              <a:t>面接会のブースでお待ちしています！</a:t>
            </a:r>
          </a:p>
        </p:txBody>
      </p:sp>
      <p:sp>
        <p:nvSpPr>
          <p:cNvPr id="9" name="正方形/長方形 8"/>
          <p:cNvSpPr/>
          <p:nvPr/>
        </p:nvSpPr>
        <p:spPr>
          <a:xfrm>
            <a:off x="12281720" y="7145581"/>
            <a:ext cx="31931228" cy="1953740"/>
          </a:xfrm>
          <a:prstGeom prst="rect">
            <a:avLst/>
          </a:prstGeom>
        </p:spPr>
        <p:txBody>
          <a:bodyPr wrap="square">
            <a:spAutoFit/>
          </a:bodyPr>
          <a:lstStyle/>
          <a:p>
            <a:r>
              <a:rPr lang="ja-JP" altLang="en-US" sz="12096" dirty="0">
                <a:latin typeface="HGP創英角ｺﾞｼｯｸUB" panose="020B0900000000000000" pitchFamily="50" charset="-128"/>
                <a:ea typeface="HGP創英角ｺﾞｼｯｸUB" panose="020B0900000000000000" pitchFamily="50" charset="-128"/>
              </a:rPr>
              <a:t>○○○○○○</a:t>
            </a:r>
            <a:endParaRPr lang="en-US" altLang="ja-JP" sz="12096" dirty="0">
              <a:latin typeface="HGP創英角ｺﾞｼｯｸUB" panose="020B0900000000000000" pitchFamily="50" charset="-128"/>
              <a:ea typeface="HGP創英角ｺﾞｼｯｸUB" panose="020B0900000000000000" pitchFamily="50" charset="-128"/>
            </a:endParaRPr>
          </a:p>
        </p:txBody>
      </p:sp>
      <p:sp>
        <p:nvSpPr>
          <p:cNvPr id="11" name="テキスト ボックス 10">
            <a:extLst>
              <a:ext uri="{FF2B5EF4-FFF2-40B4-BE49-F238E27FC236}">
                <a16:creationId xmlns:a16="http://schemas.microsoft.com/office/drawing/2014/main" id="{E9FEC9C3-A106-66DD-CF21-CA3423156CA5}"/>
              </a:ext>
            </a:extLst>
          </p:cNvPr>
          <p:cNvSpPr txBox="1"/>
          <p:nvPr/>
        </p:nvSpPr>
        <p:spPr>
          <a:xfrm>
            <a:off x="13649872" y="12132695"/>
            <a:ext cx="30563076" cy="6217087"/>
          </a:xfrm>
          <a:prstGeom prst="rect">
            <a:avLst/>
          </a:prstGeom>
          <a:solidFill>
            <a:srgbClr val="FFC000"/>
          </a:solidFill>
        </p:spPr>
        <p:txBody>
          <a:bodyPr wrap="square" rtlCol="0">
            <a:spAutoFit/>
          </a:bodyPr>
          <a:lstStyle/>
          <a:p>
            <a:r>
              <a:rPr kumimoji="1" lang="ja-JP" altLang="en-US" sz="19900" dirty="0"/>
              <a:t>　　　南陽市就職面接会</a:t>
            </a:r>
            <a:endParaRPr kumimoji="1" lang="en-US" altLang="ja-JP" sz="19900" dirty="0"/>
          </a:p>
          <a:p>
            <a:r>
              <a:rPr lang="ja-JP" altLang="en-US" sz="19900" dirty="0"/>
              <a:t>　　　　</a:t>
            </a:r>
            <a:r>
              <a:rPr kumimoji="1" lang="ja-JP" altLang="en-US" sz="19900" dirty="0"/>
              <a:t>ＰＲスライド様式</a:t>
            </a:r>
          </a:p>
        </p:txBody>
      </p:sp>
    </p:spTree>
    <p:extLst>
      <p:ext uri="{BB962C8B-B14F-4D97-AF65-F5344CB8AC3E}">
        <p14:creationId xmlns:p14="http://schemas.microsoft.com/office/powerpoint/2010/main" val="2397057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 y="18"/>
            <a:ext cx="8545950" cy="21943520"/>
          </a:xfrm>
          <a:prstGeom prst="rect">
            <a:avLst/>
          </a:prstGeom>
          <a:solidFill>
            <a:srgbClr val="EE9A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0320" dirty="0">
                <a:latin typeface="HGP創英角ｺﾞｼｯｸUB" panose="020B0900000000000000" pitchFamily="50" charset="-128"/>
                <a:ea typeface="HGP創英角ｺﾞｼｯｸUB" panose="020B0900000000000000" pitchFamily="50" charset="-128"/>
              </a:rPr>
              <a:t>○</a:t>
            </a:r>
          </a:p>
        </p:txBody>
      </p:sp>
      <p:sp>
        <p:nvSpPr>
          <p:cNvPr id="3" name="正方形/長方形 2"/>
          <p:cNvSpPr/>
          <p:nvPr/>
        </p:nvSpPr>
        <p:spPr>
          <a:xfrm>
            <a:off x="0" y="21848400"/>
            <a:ext cx="51206400" cy="6955200"/>
          </a:xfrm>
          <a:prstGeom prst="rect">
            <a:avLst/>
          </a:prstGeom>
          <a:solidFill>
            <a:srgbClr val="3FB7A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rmAutofit/>
          </a:bodyPr>
          <a:lstStyle/>
          <a:p>
            <a:pPr algn="ctr"/>
            <a:r>
              <a:rPr lang="ja-JP" altLang="en-US" sz="33264" dirty="0">
                <a:latin typeface="HGP創英角ｺﾞｼｯｸUB" panose="020B0900000000000000" pitchFamily="50" charset="-128"/>
                <a:ea typeface="HGP創英角ｺﾞｼｯｸUB" panose="020B0900000000000000" pitchFamily="50" charset="-128"/>
              </a:rPr>
              <a:t>会社名</a:t>
            </a:r>
          </a:p>
        </p:txBody>
      </p:sp>
      <p:sp>
        <p:nvSpPr>
          <p:cNvPr id="4" name="正方形/長方形 3"/>
          <p:cNvSpPr/>
          <p:nvPr/>
        </p:nvSpPr>
        <p:spPr>
          <a:xfrm>
            <a:off x="8908865" y="415339"/>
            <a:ext cx="31358356" cy="1953740"/>
          </a:xfrm>
          <a:prstGeom prst="rect">
            <a:avLst/>
          </a:prstGeom>
        </p:spPr>
        <p:txBody>
          <a:bodyPr wrap="square">
            <a:spAutoFit/>
          </a:bodyPr>
          <a:lstStyle/>
          <a:p>
            <a:r>
              <a:rPr lang="ja-JP" altLang="en-US" sz="12096" dirty="0">
                <a:solidFill>
                  <a:srgbClr val="3FB7A0"/>
                </a:solidFill>
                <a:latin typeface="HGP創英角ｺﾞｼｯｸUB" panose="020B0900000000000000" pitchFamily="50" charset="-128"/>
                <a:ea typeface="HGP創英角ｺﾞｼｯｸUB" panose="020B0900000000000000" pitchFamily="50" charset="-128"/>
              </a:rPr>
              <a:t>面接会のブースでお待ちしています！</a:t>
            </a:r>
          </a:p>
        </p:txBody>
      </p:sp>
      <p:sp>
        <p:nvSpPr>
          <p:cNvPr id="9" name="正方形/長方形 8"/>
          <p:cNvSpPr/>
          <p:nvPr/>
        </p:nvSpPr>
        <p:spPr>
          <a:xfrm>
            <a:off x="12281720" y="7145581"/>
            <a:ext cx="31931228" cy="7230826"/>
          </a:xfrm>
          <a:prstGeom prst="rect">
            <a:avLst/>
          </a:prstGeom>
        </p:spPr>
        <p:txBody>
          <a:bodyPr wrap="square">
            <a:spAutoFit/>
          </a:bodyPr>
          <a:lstStyle/>
          <a:p>
            <a:r>
              <a:rPr lang="ja-JP" altLang="en-US" sz="12096" dirty="0">
                <a:latin typeface="HGP創英角ｺﾞｼｯｸUB" panose="020B0900000000000000" pitchFamily="50" charset="-128"/>
                <a:ea typeface="HGP創英角ｺﾞｼｯｸUB" panose="020B0900000000000000" pitchFamily="50" charset="-128"/>
              </a:rPr>
              <a:t>写真（建屋・製品・仕事風景など）とＰＲコメントをお願いします。</a:t>
            </a:r>
            <a:endParaRPr lang="en-US" altLang="ja-JP" sz="12096" dirty="0">
              <a:latin typeface="HGP創英角ｺﾞｼｯｸUB" panose="020B0900000000000000" pitchFamily="50" charset="-128"/>
              <a:ea typeface="HGP創英角ｺﾞｼｯｸUB" panose="020B0900000000000000" pitchFamily="50" charset="-128"/>
            </a:endParaRPr>
          </a:p>
          <a:p>
            <a:r>
              <a:rPr lang="ja-JP" altLang="en-US" sz="10100" dirty="0">
                <a:latin typeface="HGP創英角ｺﾞｼｯｸUB" panose="020B0900000000000000" pitchFamily="50" charset="-128"/>
                <a:ea typeface="HGP創英角ｺﾞｼｯｸUB" panose="020B0900000000000000" pitchFamily="50" charset="-128"/>
              </a:rPr>
              <a:t>（３ページ目の見本をご参考に作成してください）</a:t>
            </a:r>
            <a:endParaRPr lang="en-US" altLang="ja-JP" sz="10100" dirty="0">
              <a:latin typeface="HGP創英角ｺﾞｼｯｸUB" panose="020B0900000000000000" pitchFamily="50" charset="-128"/>
              <a:ea typeface="HGP創英角ｺﾞｼｯｸUB" panose="020B0900000000000000" pitchFamily="50" charset="-128"/>
            </a:endParaRPr>
          </a:p>
          <a:p>
            <a:endParaRPr lang="en-US" altLang="ja-JP" sz="12096" dirty="0">
              <a:latin typeface="HGP創英角ｺﾞｼｯｸUB" panose="020B0900000000000000" pitchFamily="50" charset="-128"/>
              <a:ea typeface="HGP創英角ｺﾞｼｯｸUB" panose="020B0900000000000000" pitchFamily="50" charset="-128"/>
            </a:endParaRPr>
          </a:p>
        </p:txBody>
      </p:sp>
      <p:sp>
        <p:nvSpPr>
          <p:cNvPr id="5" name="四角形吹き出し 4"/>
          <p:cNvSpPr/>
          <p:nvPr/>
        </p:nvSpPr>
        <p:spPr>
          <a:xfrm>
            <a:off x="1912568" y="14988338"/>
            <a:ext cx="9649072" cy="5616624"/>
          </a:xfrm>
          <a:prstGeom prst="wedgeRectCallout">
            <a:avLst>
              <a:gd name="adj1" fmla="val -8725"/>
              <a:gd name="adj2" fmla="val -92162"/>
            </a:avLst>
          </a:prstGeom>
          <a:solidFill>
            <a:schemeClr val="bg1"/>
          </a:solidFill>
          <a:ln w="2540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latin typeface="HGP創英角ｺﾞｼｯｸUB" panose="020B0900000000000000" pitchFamily="50" charset="-128"/>
                <a:ea typeface="HGP創英角ｺﾞｼｯｸUB" panose="020B0900000000000000" pitchFamily="50" charset="-128"/>
              </a:rPr>
              <a:t>ブース番号は</a:t>
            </a:r>
            <a:endParaRPr kumimoji="1" lang="en-US" altLang="ja-JP" dirty="0">
              <a:solidFill>
                <a:srgbClr val="FF0000"/>
              </a:solidFill>
              <a:latin typeface="HGP創英角ｺﾞｼｯｸUB" panose="020B0900000000000000" pitchFamily="50" charset="-128"/>
              <a:ea typeface="HGP創英角ｺﾞｼｯｸUB" panose="020B0900000000000000" pitchFamily="50" charset="-128"/>
            </a:endParaRPr>
          </a:p>
          <a:p>
            <a:pPr algn="ctr"/>
            <a:r>
              <a:rPr kumimoji="1" lang="ja-JP" altLang="en-US" dirty="0">
                <a:solidFill>
                  <a:srgbClr val="FF0000"/>
                </a:solidFill>
                <a:latin typeface="HGP創英角ｺﾞｼｯｸUB" panose="020B0900000000000000" pitchFamily="50" charset="-128"/>
                <a:ea typeface="HGP創英角ｺﾞｼｯｸUB" panose="020B0900000000000000" pitchFamily="50" charset="-128"/>
              </a:rPr>
              <a:t>こちらで記入します</a:t>
            </a:r>
          </a:p>
        </p:txBody>
      </p:sp>
      <p:sp>
        <p:nvSpPr>
          <p:cNvPr id="8" name="四角形吹き出し 7"/>
          <p:cNvSpPr/>
          <p:nvPr/>
        </p:nvSpPr>
        <p:spPr>
          <a:xfrm>
            <a:off x="764765" y="3006671"/>
            <a:ext cx="9649072" cy="3501318"/>
          </a:xfrm>
          <a:prstGeom prst="wedgeRectCallout">
            <a:avLst>
              <a:gd name="adj1" fmla="val 65734"/>
              <a:gd name="adj2" fmla="val -59092"/>
            </a:avLst>
          </a:prstGeom>
          <a:solidFill>
            <a:schemeClr val="bg1"/>
          </a:solidFill>
          <a:ln w="2540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latin typeface="HGP創英角ｺﾞｼｯｸUB" panose="020B0900000000000000" pitchFamily="50" charset="-128"/>
                <a:ea typeface="HGP創英角ｺﾞｼｯｸUB" panose="020B0900000000000000" pitchFamily="50" charset="-128"/>
              </a:rPr>
              <a:t>この文は固定で</a:t>
            </a:r>
            <a:endParaRPr kumimoji="1" lang="en-US" altLang="ja-JP" dirty="0">
              <a:solidFill>
                <a:srgbClr val="FF0000"/>
              </a:solidFill>
              <a:latin typeface="HGP創英角ｺﾞｼｯｸUB" panose="020B0900000000000000" pitchFamily="50" charset="-128"/>
              <a:ea typeface="HGP創英角ｺﾞｼｯｸUB" panose="020B0900000000000000" pitchFamily="50" charset="-128"/>
            </a:endParaRPr>
          </a:p>
          <a:p>
            <a:pPr algn="ctr"/>
            <a:r>
              <a:rPr kumimoji="1" lang="ja-JP" altLang="en-US" dirty="0">
                <a:solidFill>
                  <a:srgbClr val="FF0000"/>
                </a:solidFill>
                <a:latin typeface="HGP創英角ｺﾞｼｯｸUB" panose="020B0900000000000000" pitchFamily="50" charset="-128"/>
                <a:ea typeface="HGP創英角ｺﾞｼｯｸUB" panose="020B0900000000000000" pitchFamily="50" charset="-128"/>
              </a:rPr>
              <a:t>お願いします</a:t>
            </a:r>
          </a:p>
        </p:txBody>
      </p:sp>
      <p:sp>
        <p:nvSpPr>
          <p:cNvPr id="11" name="角丸四角形 10"/>
          <p:cNvSpPr/>
          <p:nvPr/>
        </p:nvSpPr>
        <p:spPr>
          <a:xfrm>
            <a:off x="20418624" y="14065572"/>
            <a:ext cx="28249502" cy="6743599"/>
          </a:xfrm>
          <a:prstGeom prst="roundRect">
            <a:avLst/>
          </a:prstGeom>
          <a:solidFill>
            <a:schemeClr val="bg1"/>
          </a:solidFill>
          <a:ln w="3810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500" dirty="0">
                <a:solidFill>
                  <a:srgbClr val="FF0000"/>
                </a:solidFill>
                <a:latin typeface="HGP創英角ｺﾞｼｯｸUB" panose="020B0900000000000000" pitchFamily="50" charset="-128"/>
                <a:ea typeface="HGP創英角ｺﾞｼｯｸUB" panose="020B0900000000000000" pitchFamily="50" charset="-128"/>
              </a:rPr>
              <a:t>※</a:t>
            </a:r>
            <a:r>
              <a:rPr kumimoji="1" lang="ja-JP" altLang="en-US" sz="11500" dirty="0">
                <a:solidFill>
                  <a:srgbClr val="FF0000"/>
                </a:solidFill>
                <a:latin typeface="HGP創英角ｺﾞｼｯｸUB" panose="020B0900000000000000" pitchFamily="50" charset="-128"/>
                <a:ea typeface="HGP創英角ｺﾞｼｯｸUB" panose="020B0900000000000000" pitchFamily="50" charset="-128"/>
              </a:rPr>
              <a:t>配色は作成中のリーフレットの色味と合わせるため変更になる可能性があります。</a:t>
            </a:r>
          </a:p>
        </p:txBody>
      </p:sp>
    </p:spTree>
    <p:extLst>
      <p:ext uri="{BB962C8B-B14F-4D97-AF65-F5344CB8AC3E}">
        <p14:creationId xmlns:p14="http://schemas.microsoft.com/office/powerpoint/2010/main" val="2749555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 y="18"/>
            <a:ext cx="8545950" cy="21943520"/>
          </a:xfrm>
          <a:prstGeom prst="rect">
            <a:avLst/>
          </a:prstGeom>
          <a:solidFill>
            <a:srgbClr val="EE9A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0320" dirty="0">
                <a:latin typeface="HGP創英角ｺﾞｼｯｸUB" panose="020B0900000000000000" pitchFamily="50" charset="-128"/>
                <a:ea typeface="HGP創英角ｺﾞｼｯｸUB" panose="020B0900000000000000" pitchFamily="50" charset="-128"/>
              </a:rPr>
              <a:t>１</a:t>
            </a:r>
          </a:p>
        </p:txBody>
      </p:sp>
      <p:sp>
        <p:nvSpPr>
          <p:cNvPr id="3" name="正方形/長方形 2"/>
          <p:cNvSpPr/>
          <p:nvPr/>
        </p:nvSpPr>
        <p:spPr>
          <a:xfrm>
            <a:off x="0" y="21848400"/>
            <a:ext cx="51206400" cy="6955200"/>
          </a:xfrm>
          <a:prstGeom prst="rect">
            <a:avLst/>
          </a:prstGeom>
          <a:solidFill>
            <a:srgbClr val="3FB7A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rmAutofit/>
          </a:bodyPr>
          <a:lstStyle/>
          <a:p>
            <a:pPr algn="ctr"/>
            <a:r>
              <a:rPr lang="ja-JP" altLang="en-US" sz="33264" dirty="0">
                <a:latin typeface="HGP創英角ｺﾞｼｯｸUB" panose="020B0900000000000000" pitchFamily="50" charset="-128"/>
                <a:ea typeface="HGP創英角ｺﾞｼｯｸUB" panose="020B0900000000000000" pitchFamily="50" charset="-128"/>
              </a:rPr>
              <a:t>（株）南陽運輸</a:t>
            </a:r>
          </a:p>
        </p:txBody>
      </p:sp>
      <p:sp>
        <p:nvSpPr>
          <p:cNvPr id="4" name="正方形/長方形 3"/>
          <p:cNvSpPr/>
          <p:nvPr/>
        </p:nvSpPr>
        <p:spPr>
          <a:xfrm>
            <a:off x="8908865" y="415339"/>
            <a:ext cx="31358356" cy="1953740"/>
          </a:xfrm>
          <a:prstGeom prst="rect">
            <a:avLst/>
          </a:prstGeom>
        </p:spPr>
        <p:txBody>
          <a:bodyPr wrap="square">
            <a:spAutoFit/>
          </a:bodyPr>
          <a:lstStyle/>
          <a:p>
            <a:r>
              <a:rPr lang="ja-JP" altLang="en-US" sz="12096" dirty="0">
                <a:solidFill>
                  <a:srgbClr val="3FB7A0"/>
                </a:solidFill>
                <a:latin typeface="HGP創英角ｺﾞｼｯｸUB" panose="020B0900000000000000" pitchFamily="50" charset="-128"/>
                <a:ea typeface="HGP創英角ｺﾞｼｯｸUB" panose="020B0900000000000000" pitchFamily="50" charset="-128"/>
              </a:rPr>
              <a:t>面接会のブースでお待ちしています！</a:t>
            </a:r>
          </a:p>
        </p:txBody>
      </p:sp>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33164" y="7506706"/>
            <a:ext cx="18149100" cy="11540028"/>
          </a:xfrm>
          <a:prstGeom prst="rect">
            <a:avLst/>
          </a:prstGeom>
        </p:spPr>
      </p:pic>
      <p:sp>
        <p:nvSpPr>
          <p:cNvPr id="9" name="正方形/長方形 8"/>
          <p:cNvSpPr/>
          <p:nvPr/>
        </p:nvSpPr>
        <p:spPr>
          <a:xfrm>
            <a:off x="28869483" y="6176162"/>
            <a:ext cx="18871857" cy="13122182"/>
          </a:xfrm>
          <a:prstGeom prst="rect">
            <a:avLst/>
          </a:prstGeom>
        </p:spPr>
        <p:txBody>
          <a:bodyPr wrap="square">
            <a:spAutoFit/>
          </a:bodyPr>
          <a:lstStyle/>
          <a:p>
            <a:r>
              <a:rPr lang="ja-JP" altLang="en-US" sz="12096" dirty="0">
                <a:latin typeface="HGP創英角ｺﾞｼｯｸUB" panose="020B0900000000000000" pitchFamily="50" charset="-128"/>
                <a:ea typeface="HGP創英角ｺﾞｼｯｸUB" panose="020B0900000000000000" pitchFamily="50" charset="-128"/>
              </a:rPr>
              <a:t>当社は日常生活に欠かせない食品などを小売店様に配達しています。</a:t>
            </a:r>
            <a:endParaRPr lang="en-US" altLang="ja-JP" sz="12096" dirty="0">
              <a:latin typeface="HGP創英角ｺﾞｼｯｸUB" panose="020B0900000000000000" pitchFamily="50" charset="-128"/>
              <a:ea typeface="HGP創英角ｺﾞｼｯｸUB" panose="020B0900000000000000" pitchFamily="50" charset="-128"/>
            </a:endParaRPr>
          </a:p>
          <a:p>
            <a:r>
              <a:rPr lang="ja-JP" altLang="en-US" sz="12096" dirty="0">
                <a:latin typeface="HGP創英角ｺﾞｼｯｸUB" panose="020B0900000000000000" pitchFamily="50" charset="-128"/>
                <a:ea typeface="HGP創英角ｺﾞｼｯｸUB" panose="020B0900000000000000" pitchFamily="50" charset="-128"/>
              </a:rPr>
              <a:t>責任感のある方、安全な運転を心がけていただける方、ぜひ当社のブースにお越しください。</a:t>
            </a:r>
            <a:endParaRPr lang="en-US" altLang="ja-JP" sz="12096" dirty="0">
              <a:latin typeface="HGP創英角ｺﾞｼｯｸUB" panose="020B0900000000000000" pitchFamily="50" charset="-128"/>
              <a:ea typeface="HGP創英角ｺﾞｼｯｸUB" panose="020B0900000000000000" pitchFamily="50" charset="-128"/>
            </a:endParaRPr>
          </a:p>
        </p:txBody>
      </p:sp>
      <p:sp>
        <p:nvSpPr>
          <p:cNvPr id="5" name="角丸四角形 4"/>
          <p:cNvSpPr/>
          <p:nvPr/>
        </p:nvSpPr>
        <p:spPr>
          <a:xfrm>
            <a:off x="1265347" y="721878"/>
            <a:ext cx="6015262" cy="3294402"/>
          </a:xfrm>
          <a:prstGeom prst="roundRect">
            <a:avLst/>
          </a:prstGeom>
          <a:solidFill>
            <a:schemeClr val="bg1"/>
          </a:solidFill>
          <a:ln w="3810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0" bIns="396000" rtlCol="0" anchor="ctr"/>
          <a:lstStyle/>
          <a:p>
            <a:pPr algn="ctr"/>
            <a:r>
              <a:rPr kumimoji="1" lang="ja-JP" altLang="en-US" sz="13800" dirty="0">
                <a:solidFill>
                  <a:srgbClr val="FF0000"/>
                </a:solidFill>
                <a:latin typeface="HGP創英角ｺﾞｼｯｸUB" panose="020B0900000000000000" pitchFamily="50" charset="-128"/>
                <a:ea typeface="HGP創英角ｺﾞｼｯｸUB" panose="020B0900000000000000" pitchFamily="50" charset="-128"/>
              </a:rPr>
              <a:t>見本</a:t>
            </a:r>
          </a:p>
        </p:txBody>
      </p:sp>
    </p:spTree>
    <p:extLst>
      <p:ext uri="{BB962C8B-B14F-4D97-AF65-F5344CB8AC3E}">
        <p14:creationId xmlns:p14="http://schemas.microsoft.com/office/powerpoint/2010/main" val="180426392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153</Words>
  <Application>Microsoft Office PowerPoint</Application>
  <PresentationFormat>ユーザー設定</PresentationFormat>
  <Paragraphs>22</Paragraphs>
  <Slides>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HGP創英角ｺﾞｼｯｸUB</vt:lpstr>
      <vt:lpstr>ＭＳ Ｐゴシック</vt:lpstr>
      <vt:lpstr>Arial</vt:lpstr>
      <vt:lpstr>Calibri</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modified xsi:type="dcterms:W3CDTF">2024-08-19T09:41:20Z</dcterms:modified>
</cp:coreProperties>
</file>